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9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30.04.20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№370 «Об утверждении Порядка предоставления субсидий из областного бюджета на создание и развитие сельскохозяйственных потребительских кооперативов»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субсидий имеют юридические лица, созданные в соответствии с Федеральным законом от 08.12.1995 N 193-ФЗ "О сельскохозяйственной кооперации" в форме сельскохозяйственного потребительского кооператива (за исключением сельскохозяйственного потребительского кредитного кооператива), зарегистрированные и осуществляющие деятельность на сельской территории или на территории сельской агломерации Воронежской области, являющиеся субъектами малого и среднего предпринимательства в соответствии с Федеральным законом от 24.07.2007 N 209-ФЗ "О развитии малого и среднего предпринимательства в Российской Федерации" и объединяющие не менее 5 граждан Российской Федерации и (или) 3 сельскохозяйственных товаропроизводителей (кроме ассоциированных членов) (далее - сельскохозяйственные потребительские кооперативы, участники отбора, получатели субсидий). Члены сельскохозяйственного потребительского кооператива из числа сельскохозяйственных товаропроизводителей должны относиться к микропредприятиям или малым предприятиям в соответствии с условиями, установленными Федеральным законом от 24.07.2007 N 209-ФЗ "О развитии малого и среднего предпринимательства в Российской Федерации«, соответствующие требованиям пункта 10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10397" y="6611751"/>
            <a:ext cx="26484942" cy="17423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Объявление о проведении отбора размещается на Едином портале, а также в информационной системе "Портал Воронежской области в сети Интернет" на странице Департамента в срок не позднее 20 июня текущего года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10397" y="9503086"/>
            <a:ext cx="26484943" cy="23300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субсидии участник отбора представляет в Департамент в срок, установленный Департаментом в объявлении о проведении отбора, заявку на участие в отборе по форме согласно приложению N 1 к настоящему Порядку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приложением документов, указанных в пункте 14 настоящего Порядка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2523060"/>
            <a:ext cx="14238514" cy="1012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3790958"/>
            <a:ext cx="14238514" cy="4312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рассматривает представленные документы и в срок, не превышающий 10 рабочих дней, принимает решение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дней со дня принятия решения по результатам рассмотрения заявки на Едином портале, а также в информационной системе "Портал Воронежской области в сети Интернет" на странице Департамента размещается информация о результатах рассмотрения заявок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740634" y="18404780"/>
            <a:ext cx="12349722" cy="15896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отклонения заявки участника отбора на стадии рассмотрения и оценки заявок: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пунктами 5, 10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5786353" y="20937130"/>
            <a:ext cx="12304001" cy="3056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Департамент запрашивает самостоятельно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справку налогового органа об отсутствии у участника отбора просроченной задолженности по налоговым и иным обязательным платежам, выписку из Единого государственного реестра юридических лиц или Единого государственного реестра индивидуальных предпринимателей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12349720" cy="35969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результатам рассмотрения заявки в срок, не превышающий 10 рабочих дней с даты регистрации заявки, принимает решение о предоставлении субсидии либо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должен быть проинформирован о принятом решении в течение 5 дней со дня его принятия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3694283" y="29125397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соответствии с пунктом 9 настоящего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субсидий, установленных настоящим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28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предоставление субсидии.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24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33044521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 с даты принятия решения о предоставлении субсидии)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20140" y="36948119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0537877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субсидий представляют в Департамент в срок не позднее 15 января года, следующего за годом получения субсидии, отчет о достижении результатов предоставления субсидии</a:t>
            </a:r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2765DE1-5CCD-4910-8476-EB6E2FF537CC}"/>
              </a:ext>
            </a:extLst>
          </p:cNvPr>
          <p:cNvSpPr/>
          <p:nvPr/>
        </p:nvSpPr>
        <p:spPr>
          <a:xfrm>
            <a:off x="10172700" y="2024992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3994071"/>
            <a:ext cx="45719" cy="924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94994" y="36119648"/>
            <a:ext cx="45719" cy="828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 flipH="1" flipV="1">
            <a:off x="4517853" y="39520748"/>
            <a:ext cx="45719" cy="828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195559" y="16702770"/>
            <a:ext cx="45719" cy="16888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7" y="31963930"/>
            <a:ext cx="45719" cy="1080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F72DAB9E-D7C0-46A9-A1F8-342D34C097BE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8052868" y="8354149"/>
            <a:ext cx="1" cy="1148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32C55E1-37ED-4147-8D16-640D45690F4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8523515" y="34530600"/>
            <a:ext cx="5170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55BA6F6-9175-4AC3-AC51-EE8E287D4E1C}"/>
              </a:ext>
            </a:extLst>
          </p:cNvPr>
          <p:cNvCxnSpPr>
            <a:stCxn id="5" idx="3"/>
          </p:cNvCxnSpPr>
          <p:nvPr/>
        </p:nvCxnSpPr>
        <p:spPr>
          <a:xfrm>
            <a:off x="18090354" y="26716778"/>
            <a:ext cx="2114936" cy="28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0F57DEA-2F53-4AAD-8C6C-3D3BB19FE1C6}"/>
              </a:ext>
            </a:extLst>
          </p:cNvPr>
          <p:cNvCxnSpPr/>
          <p:nvPr/>
        </p:nvCxnSpPr>
        <p:spPr>
          <a:xfrm>
            <a:off x="20264284" y="26783071"/>
            <a:ext cx="0" cy="2342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DAB3A171-CC68-400A-AAC9-76AB99865FDA}"/>
              </a:ext>
            </a:extLst>
          </p:cNvPr>
          <p:cNvCxnSpPr>
            <a:stCxn id="10" idx="2"/>
          </p:cNvCxnSpPr>
          <p:nvPr/>
        </p:nvCxnSpPr>
        <p:spPr>
          <a:xfrm flipH="1">
            <a:off x="18052868" y="11833101"/>
            <a:ext cx="1" cy="828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23ACB544-6565-4526-B163-52DD92F8F9C0}"/>
              </a:ext>
            </a:extLst>
          </p:cNvPr>
          <p:cNvCxnSpPr/>
          <p:nvPr/>
        </p:nvCxnSpPr>
        <p:spPr>
          <a:xfrm>
            <a:off x="10241277" y="19994417"/>
            <a:ext cx="0" cy="942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0593138"/>
            <a:ext cx="32196504" cy="114999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отбора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них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г)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должен получать средства из бюджета Воронежской области на основании иных нормативных правовых актов Воронежской области на цели, установленные пунктом 3 настоящего Порядка.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2918994"/>
            <a:ext cx="32196505" cy="24025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одновременно с представлением заявки представляет в Департамент следующие документы: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устав сельскохозяйственного потребительского кооператива в редакции, действующей на дату подачи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протокол общего собрания членов сельскохозяйственного потребительского кооператива о согласии на получение субсидии;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перечень членов сельскохозяйственного потребительского кооператива по форме согласно приложению N 2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копию документа, подтверждающего полномочия заявителя;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на возмещение части затрат, предусмотренных подпунктами "а", "б", "в" пункта 19 настоящего Порядка: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размера субсидии за счет средств областного бюджета по форме согласно приложению N 3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купли-продажи приобретенного имущества;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товарных накладных и счетов-фактур, или универсальных передаточных документов, или актов приема-передачи, подтверждающих факт поставки имущества участнику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 на оплату (предоплату) имущества (в случае если в платежных документах содержится ссылка на счета на оплату (предоплату));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 оплату участником отбора приобретенного имущества;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ветеринарных свидетельств по форме N 1, определенной Приказом Министерства сельского хозяйства Российской Федерации от 27.12.2016 N 589 "Об утверждении ветеринарных правил организации работы по оформлению ветеринарных сопроводительных документов, порядка оформления ветеринарных сопроводительных документов в электронной форме и порядка оформления ветеринарных сопроводительных документов на бумажных носителях", в случае приобретения сельскохозяйственных животных (кроме свиней) и птицы;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паспортов транспортных средств или паспортов самоходных машин, свидетельств о регистрации транспортных средств или свидетельств о регистрации машин (в случае приобретения сельскохозяйственной техники, специализированного автотранспорта, мобильных торговых объектов, подлежащих государственной регистрации);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подтверждающих, что срок эксплуатации сельскохозяйственной техники, специализированного автотранспорта, оборудования для организации хранения, переработки, упаковки, маркировки, транспортировки и реализации сельскохозяйственной продукции и мобильных торговых объектов не превышает трех лет с года их производства;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 о стоимости передаваемого (реализуемого) имущества в собственность члена сельскохозяйственного потребительского кооператива по форме согласно приложению N 4 к настоящему Порядку при возмещении части затрат, предусмотренных подпунктами "а", "б" пункта 19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 внесение в неделимый фонд сельскохозяйственного потребительского кооператива сельскохозяйственной техники, специализированного автотранспорта, оборудования для организации хранения, переработки, упаковки, маркировки, транспортировки и реализации сельскохозяйственной продукции и мобильных торговых объектов, при возмещении части затрат, предусмотренных подпунктом "в" пункта 19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на возмещение части затрат, предусмотренных подпунктом "г" пункта 19 настоящего Порядка: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размера субсидии за счет средств областного бюджета по форме согласно приложению N 5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отчетность о финансово-экономическом состоянии участника отбора по итогам отчетного бухгалтерского периода (квартала) по форме, утвержденной Департаментом, в случае отсутствия отчетности в Департаменте;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купли-продажи сельскохозяйственной продукции, заключенных между сельскохозяйственным потребительским кооперативом и его членами;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счетов-фактур и товарных накладных, или универсальных передаточных документов, или актов приема-передачи, подтверждающих факт поставки сельскохозяйственной продукции участнику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платежных документов, подтверждающих факт оплаты участником отбора сельскохозяйственной продукции;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купли-продажи сельскохозяйственной продукции, заключенных с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счетов-фактур и товарных накладных, или универсальных передаточных документов, или актов приема-передачи, подтверждающих факт реализации сельскохозяйственной продукции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 на оплату (предоплату) сельскохозяйственной продукции (в случае если в платежных документах содержится ссылка на счета на оплату (предоплату));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платежных документов, подтверждающих факт оплаты покупателем сельскохозяйственной продукции, приобретенной у участника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согласие на обработку персональных данных по форме, утверждаемой Департаментом, для граждан, являющихся членами сельскохозяйственного потребительского кооператива.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3805084"/>
            <a:ext cx="32196504" cy="44858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субсидий является возмещение части затрат на создание и развитие сельскохозяйственных потребительских кооперативов в рамках реализации регионального проекта "Акселерация субъектов малого и среднего предпринимательства", обеспечивающего достижение целей, показателей и результатов федерального проекта "Акселерация субъектов малого и среднего предпринимательства", входящего в состав национального проекта "Малое и среднее предпринимательство и поддержка индивидуальной предпринимательской инициативы", в соответствии с государственной программой Воронежской области "Развитие сельского хозяйства, производства пищевых продуктов и инфраструктуры агропродовольственного рынка", утвержденной постановлением правительства Воронежской области от 13.12.2013 N 1088 "Об утверждении государственной программы Воронежской области "Развитие сельского хозяйства, производства пищевых продуктов и инфраструктуры агропродовольственного рынка".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получателей средств, использующих право на освобождение от исполнения обязанностей налогоплательщика, связанных с исчислением и уплатой налога на добавленную стоимость, финансовое обеспечение (возмещение) части их затрат осуществляется исходя из суммы расходов на приобретение товаров (работ, услуг), включая сумму налога на добавленную стоимость.</a:t>
            </a: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1855</Words>
  <Application>Microsoft Office PowerPoint</Application>
  <PresentationFormat>Произвольный</PresentationFormat>
  <Paragraphs>74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Chevengure</cp:lastModifiedBy>
  <cp:revision>69</cp:revision>
  <cp:lastPrinted>2021-09-29T08:13:07Z</cp:lastPrinted>
  <dcterms:created xsi:type="dcterms:W3CDTF">2021-08-10T14:20:26Z</dcterms:created>
  <dcterms:modified xsi:type="dcterms:W3CDTF">2022-01-26T11:20:55Z</dcterms:modified>
</cp:coreProperties>
</file>