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6" r:id="rId2"/>
    <p:sldId id="257" r:id="rId3"/>
    <p:sldId id="258" r:id="rId4"/>
  </p:sldIdLst>
  <p:sldSz cx="36180713" cy="51120675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-1848" y="-11292"/>
      </p:cViewPr>
      <p:guideLst/>
    </p:cSldViewPr>
  </p:slideViewPr>
  <p:notesTextViewPr>
    <p:cViewPr>
      <p:scale>
        <a:sx n="300" d="100"/>
        <a:sy n="3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594096-61A4-47F0-882B-58D6B94F1D75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9475" y="1241425"/>
            <a:ext cx="237013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750" y="4776788"/>
            <a:ext cx="5335588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DC595-C915-4C24-9859-B2A2CC6F5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349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9DC595-C915-4C24-9859-B2A2CC6F5B1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587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9DC595-C915-4C24-9859-B2A2CC6F5B1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695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13554" y="8366281"/>
            <a:ext cx="30753606" cy="17797568"/>
          </a:xfrm>
        </p:spPr>
        <p:txBody>
          <a:bodyPr anchor="b"/>
          <a:lstStyle>
            <a:lvl1pPr algn="ctr">
              <a:defRPr sz="2374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22589" y="26850192"/>
            <a:ext cx="27135535" cy="12342326"/>
          </a:xfrm>
        </p:spPr>
        <p:txBody>
          <a:bodyPr/>
          <a:lstStyle>
            <a:lvl1pPr marL="0" indent="0" algn="ctr">
              <a:buNone/>
              <a:defRPr sz="9496"/>
            </a:lvl1pPr>
            <a:lvl2pPr marL="1809049" indent="0" algn="ctr">
              <a:buNone/>
              <a:defRPr sz="7914"/>
            </a:lvl2pPr>
            <a:lvl3pPr marL="3618098" indent="0" algn="ctr">
              <a:buNone/>
              <a:defRPr sz="7122"/>
            </a:lvl3pPr>
            <a:lvl4pPr marL="5427147" indent="0" algn="ctr">
              <a:buNone/>
              <a:defRPr sz="6331"/>
            </a:lvl4pPr>
            <a:lvl5pPr marL="7236196" indent="0" algn="ctr">
              <a:buNone/>
              <a:defRPr sz="6331"/>
            </a:lvl5pPr>
            <a:lvl6pPr marL="9045245" indent="0" algn="ctr">
              <a:buNone/>
              <a:defRPr sz="6331"/>
            </a:lvl6pPr>
            <a:lvl7pPr marL="10854294" indent="0" algn="ctr">
              <a:buNone/>
              <a:defRPr sz="6331"/>
            </a:lvl7pPr>
            <a:lvl8pPr marL="12663343" indent="0" algn="ctr">
              <a:buNone/>
              <a:defRPr sz="6331"/>
            </a:lvl8pPr>
            <a:lvl9pPr marL="14472392" indent="0" algn="ctr">
              <a:buNone/>
              <a:defRPr sz="6331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237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473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891825" y="2721703"/>
            <a:ext cx="7801466" cy="4332240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87426" y="2721703"/>
            <a:ext cx="22952140" cy="4332240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684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810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8582" y="12744683"/>
            <a:ext cx="31205865" cy="21264777"/>
          </a:xfrm>
        </p:spPr>
        <p:txBody>
          <a:bodyPr anchor="b"/>
          <a:lstStyle>
            <a:lvl1pPr>
              <a:defRPr sz="2374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68582" y="34210633"/>
            <a:ext cx="31205865" cy="11182644"/>
          </a:xfrm>
        </p:spPr>
        <p:txBody>
          <a:bodyPr/>
          <a:lstStyle>
            <a:lvl1pPr marL="0" indent="0">
              <a:buNone/>
              <a:defRPr sz="9496">
                <a:solidFill>
                  <a:schemeClr val="tx1"/>
                </a:solidFill>
              </a:defRPr>
            </a:lvl1pPr>
            <a:lvl2pPr marL="1809049" indent="0">
              <a:buNone/>
              <a:defRPr sz="7914">
                <a:solidFill>
                  <a:schemeClr val="tx1">
                    <a:tint val="75000"/>
                  </a:schemeClr>
                </a:solidFill>
              </a:defRPr>
            </a:lvl2pPr>
            <a:lvl3pPr marL="3618098" indent="0">
              <a:buNone/>
              <a:defRPr sz="7122">
                <a:solidFill>
                  <a:schemeClr val="tx1">
                    <a:tint val="75000"/>
                  </a:schemeClr>
                </a:solidFill>
              </a:defRPr>
            </a:lvl3pPr>
            <a:lvl4pPr marL="5427147" indent="0">
              <a:buNone/>
              <a:defRPr sz="6331">
                <a:solidFill>
                  <a:schemeClr val="tx1">
                    <a:tint val="75000"/>
                  </a:schemeClr>
                </a:solidFill>
              </a:defRPr>
            </a:lvl4pPr>
            <a:lvl5pPr marL="7236196" indent="0">
              <a:buNone/>
              <a:defRPr sz="6331">
                <a:solidFill>
                  <a:schemeClr val="tx1">
                    <a:tint val="75000"/>
                  </a:schemeClr>
                </a:solidFill>
              </a:defRPr>
            </a:lvl5pPr>
            <a:lvl6pPr marL="9045245" indent="0">
              <a:buNone/>
              <a:defRPr sz="6331">
                <a:solidFill>
                  <a:schemeClr val="tx1">
                    <a:tint val="75000"/>
                  </a:schemeClr>
                </a:solidFill>
              </a:defRPr>
            </a:lvl6pPr>
            <a:lvl7pPr marL="10854294" indent="0">
              <a:buNone/>
              <a:defRPr sz="6331">
                <a:solidFill>
                  <a:schemeClr val="tx1">
                    <a:tint val="75000"/>
                  </a:schemeClr>
                </a:solidFill>
              </a:defRPr>
            </a:lvl7pPr>
            <a:lvl8pPr marL="12663343" indent="0">
              <a:buNone/>
              <a:defRPr sz="6331">
                <a:solidFill>
                  <a:schemeClr val="tx1">
                    <a:tint val="75000"/>
                  </a:schemeClr>
                </a:solidFill>
              </a:defRPr>
            </a:lvl8pPr>
            <a:lvl9pPr marL="14472392" indent="0">
              <a:buNone/>
              <a:defRPr sz="633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160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87424" y="13608513"/>
            <a:ext cx="15376803" cy="32435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316486" y="13608513"/>
            <a:ext cx="15376803" cy="32435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10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137" y="2721714"/>
            <a:ext cx="31205865" cy="988096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2141" y="12531669"/>
            <a:ext cx="15306135" cy="6141577"/>
          </a:xfrm>
        </p:spPr>
        <p:txBody>
          <a:bodyPr anchor="b"/>
          <a:lstStyle>
            <a:lvl1pPr marL="0" indent="0">
              <a:buNone/>
              <a:defRPr sz="9496" b="1"/>
            </a:lvl1pPr>
            <a:lvl2pPr marL="1809049" indent="0">
              <a:buNone/>
              <a:defRPr sz="7914" b="1"/>
            </a:lvl2pPr>
            <a:lvl3pPr marL="3618098" indent="0">
              <a:buNone/>
              <a:defRPr sz="7122" b="1"/>
            </a:lvl3pPr>
            <a:lvl4pPr marL="5427147" indent="0">
              <a:buNone/>
              <a:defRPr sz="6331" b="1"/>
            </a:lvl4pPr>
            <a:lvl5pPr marL="7236196" indent="0">
              <a:buNone/>
              <a:defRPr sz="6331" b="1"/>
            </a:lvl5pPr>
            <a:lvl6pPr marL="9045245" indent="0">
              <a:buNone/>
              <a:defRPr sz="6331" b="1"/>
            </a:lvl6pPr>
            <a:lvl7pPr marL="10854294" indent="0">
              <a:buNone/>
              <a:defRPr sz="6331" b="1"/>
            </a:lvl7pPr>
            <a:lvl8pPr marL="12663343" indent="0">
              <a:buNone/>
              <a:defRPr sz="6331" b="1"/>
            </a:lvl8pPr>
            <a:lvl9pPr marL="14472392" indent="0">
              <a:buNone/>
              <a:defRPr sz="6331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92141" y="18673247"/>
            <a:ext cx="15306135" cy="2746553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316488" y="12531669"/>
            <a:ext cx="15381516" cy="6141577"/>
          </a:xfrm>
        </p:spPr>
        <p:txBody>
          <a:bodyPr anchor="b"/>
          <a:lstStyle>
            <a:lvl1pPr marL="0" indent="0">
              <a:buNone/>
              <a:defRPr sz="9496" b="1"/>
            </a:lvl1pPr>
            <a:lvl2pPr marL="1809049" indent="0">
              <a:buNone/>
              <a:defRPr sz="7914" b="1"/>
            </a:lvl2pPr>
            <a:lvl3pPr marL="3618098" indent="0">
              <a:buNone/>
              <a:defRPr sz="7122" b="1"/>
            </a:lvl3pPr>
            <a:lvl4pPr marL="5427147" indent="0">
              <a:buNone/>
              <a:defRPr sz="6331" b="1"/>
            </a:lvl4pPr>
            <a:lvl5pPr marL="7236196" indent="0">
              <a:buNone/>
              <a:defRPr sz="6331" b="1"/>
            </a:lvl5pPr>
            <a:lvl6pPr marL="9045245" indent="0">
              <a:buNone/>
              <a:defRPr sz="6331" b="1"/>
            </a:lvl6pPr>
            <a:lvl7pPr marL="10854294" indent="0">
              <a:buNone/>
              <a:defRPr sz="6331" b="1"/>
            </a:lvl7pPr>
            <a:lvl8pPr marL="12663343" indent="0">
              <a:buNone/>
              <a:defRPr sz="6331" b="1"/>
            </a:lvl8pPr>
            <a:lvl9pPr marL="14472392" indent="0">
              <a:buNone/>
              <a:defRPr sz="6331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316488" y="18673247"/>
            <a:ext cx="15381516" cy="2746553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384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867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3294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136" y="3408045"/>
            <a:ext cx="11669222" cy="11928158"/>
          </a:xfrm>
        </p:spPr>
        <p:txBody>
          <a:bodyPr anchor="b"/>
          <a:lstStyle>
            <a:lvl1pPr>
              <a:defRPr sz="1266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81516" y="7360442"/>
            <a:ext cx="18316486" cy="36328813"/>
          </a:xfrm>
        </p:spPr>
        <p:txBody>
          <a:bodyPr/>
          <a:lstStyle>
            <a:lvl1pPr>
              <a:defRPr sz="12662"/>
            </a:lvl1pPr>
            <a:lvl2pPr>
              <a:defRPr sz="11079"/>
            </a:lvl2pPr>
            <a:lvl3pPr>
              <a:defRPr sz="9496"/>
            </a:lvl3pPr>
            <a:lvl4pPr>
              <a:defRPr sz="7914"/>
            </a:lvl4pPr>
            <a:lvl5pPr>
              <a:defRPr sz="7914"/>
            </a:lvl5pPr>
            <a:lvl6pPr>
              <a:defRPr sz="7914"/>
            </a:lvl6pPr>
            <a:lvl7pPr>
              <a:defRPr sz="7914"/>
            </a:lvl7pPr>
            <a:lvl8pPr>
              <a:defRPr sz="7914"/>
            </a:lvl8pPr>
            <a:lvl9pPr>
              <a:defRPr sz="7914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92136" y="15336203"/>
            <a:ext cx="11669222" cy="28412212"/>
          </a:xfrm>
        </p:spPr>
        <p:txBody>
          <a:bodyPr/>
          <a:lstStyle>
            <a:lvl1pPr marL="0" indent="0">
              <a:buNone/>
              <a:defRPr sz="6331"/>
            </a:lvl1pPr>
            <a:lvl2pPr marL="1809049" indent="0">
              <a:buNone/>
              <a:defRPr sz="5540"/>
            </a:lvl2pPr>
            <a:lvl3pPr marL="3618098" indent="0">
              <a:buNone/>
              <a:defRPr sz="4748"/>
            </a:lvl3pPr>
            <a:lvl4pPr marL="5427147" indent="0">
              <a:buNone/>
              <a:defRPr sz="3957"/>
            </a:lvl4pPr>
            <a:lvl5pPr marL="7236196" indent="0">
              <a:buNone/>
              <a:defRPr sz="3957"/>
            </a:lvl5pPr>
            <a:lvl6pPr marL="9045245" indent="0">
              <a:buNone/>
              <a:defRPr sz="3957"/>
            </a:lvl6pPr>
            <a:lvl7pPr marL="10854294" indent="0">
              <a:buNone/>
              <a:defRPr sz="3957"/>
            </a:lvl7pPr>
            <a:lvl8pPr marL="12663343" indent="0">
              <a:buNone/>
              <a:defRPr sz="3957"/>
            </a:lvl8pPr>
            <a:lvl9pPr marL="14472392" indent="0">
              <a:buNone/>
              <a:defRPr sz="395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761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136" y="3408045"/>
            <a:ext cx="11669222" cy="11928158"/>
          </a:xfrm>
        </p:spPr>
        <p:txBody>
          <a:bodyPr anchor="b"/>
          <a:lstStyle>
            <a:lvl1pPr>
              <a:defRPr sz="1266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81516" y="7360442"/>
            <a:ext cx="18316486" cy="36328813"/>
          </a:xfrm>
        </p:spPr>
        <p:txBody>
          <a:bodyPr anchor="t"/>
          <a:lstStyle>
            <a:lvl1pPr marL="0" indent="0">
              <a:buNone/>
              <a:defRPr sz="12662"/>
            </a:lvl1pPr>
            <a:lvl2pPr marL="1809049" indent="0">
              <a:buNone/>
              <a:defRPr sz="11079"/>
            </a:lvl2pPr>
            <a:lvl3pPr marL="3618098" indent="0">
              <a:buNone/>
              <a:defRPr sz="9496"/>
            </a:lvl3pPr>
            <a:lvl4pPr marL="5427147" indent="0">
              <a:buNone/>
              <a:defRPr sz="7914"/>
            </a:lvl4pPr>
            <a:lvl5pPr marL="7236196" indent="0">
              <a:buNone/>
              <a:defRPr sz="7914"/>
            </a:lvl5pPr>
            <a:lvl6pPr marL="9045245" indent="0">
              <a:buNone/>
              <a:defRPr sz="7914"/>
            </a:lvl6pPr>
            <a:lvl7pPr marL="10854294" indent="0">
              <a:buNone/>
              <a:defRPr sz="7914"/>
            </a:lvl7pPr>
            <a:lvl8pPr marL="12663343" indent="0">
              <a:buNone/>
              <a:defRPr sz="7914"/>
            </a:lvl8pPr>
            <a:lvl9pPr marL="14472392" indent="0">
              <a:buNone/>
              <a:defRPr sz="7914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92136" y="15336203"/>
            <a:ext cx="11669222" cy="28412212"/>
          </a:xfrm>
        </p:spPr>
        <p:txBody>
          <a:bodyPr/>
          <a:lstStyle>
            <a:lvl1pPr marL="0" indent="0">
              <a:buNone/>
              <a:defRPr sz="6331"/>
            </a:lvl1pPr>
            <a:lvl2pPr marL="1809049" indent="0">
              <a:buNone/>
              <a:defRPr sz="5540"/>
            </a:lvl2pPr>
            <a:lvl3pPr marL="3618098" indent="0">
              <a:buNone/>
              <a:defRPr sz="4748"/>
            </a:lvl3pPr>
            <a:lvl4pPr marL="5427147" indent="0">
              <a:buNone/>
              <a:defRPr sz="3957"/>
            </a:lvl4pPr>
            <a:lvl5pPr marL="7236196" indent="0">
              <a:buNone/>
              <a:defRPr sz="3957"/>
            </a:lvl5pPr>
            <a:lvl6pPr marL="9045245" indent="0">
              <a:buNone/>
              <a:defRPr sz="3957"/>
            </a:lvl6pPr>
            <a:lvl7pPr marL="10854294" indent="0">
              <a:buNone/>
              <a:defRPr sz="3957"/>
            </a:lvl7pPr>
            <a:lvl8pPr marL="12663343" indent="0">
              <a:buNone/>
              <a:defRPr sz="3957"/>
            </a:lvl8pPr>
            <a:lvl9pPr marL="14472392" indent="0">
              <a:buNone/>
              <a:defRPr sz="395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638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87424" y="2721714"/>
            <a:ext cx="31205865" cy="9880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87424" y="13608513"/>
            <a:ext cx="31205865" cy="32435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87424" y="47381303"/>
            <a:ext cx="8140660" cy="2721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7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84861" y="47381303"/>
            <a:ext cx="12210991" cy="2721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7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552629" y="47381303"/>
            <a:ext cx="8140660" cy="2721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7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454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618098" rtl="0" eaLnBrk="1" latinLnBrk="0" hangingPunct="1">
        <a:lnSpc>
          <a:spcPct val="90000"/>
        </a:lnSpc>
        <a:spcBef>
          <a:spcPct val="0"/>
        </a:spcBef>
        <a:buNone/>
        <a:defRPr sz="174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04524" indent="-904524" algn="l" defTabSz="3618098" rtl="0" eaLnBrk="1" latinLnBrk="0" hangingPunct="1">
        <a:lnSpc>
          <a:spcPct val="90000"/>
        </a:lnSpc>
        <a:spcBef>
          <a:spcPts val="3957"/>
        </a:spcBef>
        <a:buFont typeface="Arial" panose="020B0604020202020204" pitchFamily="34" charset="0"/>
        <a:buChar char="•"/>
        <a:defRPr sz="11079" kern="1200">
          <a:solidFill>
            <a:schemeClr val="tx1"/>
          </a:solidFill>
          <a:latin typeface="+mn-lt"/>
          <a:ea typeface="+mn-ea"/>
          <a:cs typeface="+mn-cs"/>
        </a:defRPr>
      </a:lvl1pPr>
      <a:lvl2pPr marL="2713573" indent="-904524" algn="l" defTabSz="3618098" rtl="0" eaLnBrk="1" latinLnBrk="0" hangingPunct="1">
        <a:lnSpc>
          <a:spcPct val="90000"/>
        </a:lnSpc>
        <a:spcBef>
          <a:spcPts val="1978"/>
        </a:spcBef>
        <a:buFont typeface="Arial" panose="020B0604020202020204" pitchFamily="34" charset="0"/>
        <a:buChar char="•"/>
        <a:defRPr sz="9496" kern="1200">
          <a:solidFill>
            <a:schemeClr val="tx1"/>
          </a:solidFill>
          <a:latin typeface="+mn-lt"/>
          <a:ea typeface="+mn-ea"/>
          <a:cs typeface="+mn-cs"/>
        </a:defRPr>
      </a:lvl2pPr>
      <a:lvl3pPr marL="4522622" indent="-904524" algn="l" defTabSz="3618098" rtl="0" eaLnBrk="1" latinLnBrk="0" hangingPunct="1">
        <a:lnSpc>
          <a:spcPct val="90000"/>
        </a:lnSpc>
        <a:spcBef>
          <a:spcPts val="1978"/>
        </a:spcBef>
        <a:buFont typeface="Arial" panose="020B0604020202020204" pitchFamily="34" charset="0"/>
        <a:buChar char="•"/>
        <a:defRPr sz="7914" kern="1200">
          <a:solidFill>
            <a:schemeClr val="tx1"/>
          </a:solidFill>
          <a:latin typeface="+mn-lt"/>
          <a:ea typeface="+mn-ea"/>
          <a:cs typeface="+mn-cs"/>
        </a:defRPr>
      </a:lvl3pPr>
      <a:lvl4pPr marL="6331671" indent="-904524" algn="l" defTabSz="3618098" rtl="0" eaLnBrk="1" latinLnBrk="0" hangingPunct="1">
        <a:lnSpc>
          <a:spcPct val="90000"/>
        </a:lnSpc>
        <a:spcBef>
          <a:spcPts val="1978"/>
        </a:spcBef>
        <a:buFont typeface="Arial" panose="020B0604020202020204" pitchFamily="34" charset="0"/>
        <a:buChar char="•"/>
        <a:defRPr sz="7122" kern="1200">
          <a:solidFill>
            <a:schemeClr val="tx1"/>
          </a:solidFill>
          <a:latin typeface="+mn-lt"/>
          <a:ea typeface="+mn-ea"/>
          <a:cs typeface="+mn-cs"/>
        </a:defRPr>
      </a:lvl4pPr>
      <a:lvl5pPr marL="8140720" indent="-904524" algn="l" defTabSz="3618098" rtl="0" eaLnBrk="1" latinLnBrk="0" hangingPunct="1">
        <a:lnSpc>
          <a:spcPct val="90000"/>
        </a:lnSpc>
        <a:spcBef>
          <a:spcPts val="1978"/>
        </a:spcBef>
        <a:buFont typeface="Arial" panose="020B0604020202020204" pitchFamily="34" charset="0"/>
        <a:buChar char="•"/>
        <a:defRPr sz="7122" kern="1200">
          <a:solidFill>
            <a:schemeClr val="tx1"/>
          </a:solidFill>
          <a:latin typeface="+mn-lt"/>
          <a:ea typeface="+mn-ea"/>
          <a:cs typeface="+mn-cs"/>
        </a:defRPr>
      </a:lvl5pPr>
      <a:lvl6pPr marL="9949769" indent="-904524" algn="l" defTabSz="3618098" rtl="0" eaLnBrk="1" latinLnBrk="0" hangingPunct="1">
        <a:lnSpc>
          <a:spcPct val="90000"/>
        </a:lnSpc>
        <a:spcBef>
          <a:spcPts val="1978"/>
        </a:spcBef>
        <a:buFont typeface="Arial" panose="020B0604020202020204" pitchFamily="34" charset="0"/>
        <a:buChar char="•"/>
        <a:defRPr sz="7122" kern="1200">
          <a:solidFill>
            <a:schemeClr val="tx1"/>
          </a:solidFill>
          <a:latin typeface="+mn-lt"/>
          <a:ea typeface="+mn-ea"/>
          <a:cs typeface="+mn-cs"/>
        </a:defRPr>
      </a:lvl6pPr>
      <a:lvl7pPr marL="11758818" indent="-904524" algn="l" defTabSz="3618098" rtl="0" eaLnBrk="1" latinLnBrk="0" hangingPunct="1">
        <a:lnSpc>
          <a:spcPct val="90000"/>
        </a:lnSpc>
        <a:spcBef>
          <a:spcPts val="1978"/>
        </a:spcBef>
        <a:buFont typeface="Arial" panose="020B0604020202020204" pitchFamily="34" charset="0"/>
        <a:buChar char="•"/>
        <a:defRPr sz="7122" kern="1200">
          <a:solidFill>
            <a:schemeClr val="tx1"/>
          </a:solidFill>
          <a:latin typeface="+mn-lt"/>
          <a:ea typeface="+mn-ea"/>
          <a:cs typeface="+mn-cs"/>
        </a:defRPr>
      </a:lvl7pPr>
      <a:lvl8pPr marL="13567867" indent="-904524" algn="l" defTabSz="3618098" rtl="0" eaLnBrk="1" latinLnBrk="0" hangingPunct="1">
        <a:lnSpc>
          <a:spcPct val="90000"/>
        </a:lnSpc>
        <a:spcBef>
          <a:spcPts val="1978"/>
        </a:spcBef>
        <a:buFont typeface="Arial" panose="020B0604020202020204" pitchFamily="34" charset="0"/>
        <a:buChar char="•"/>
        <a:defRPr sz="7122" kern="1200">
          <a:solidFill>
            <a:schemeClr val="tx1"/>
          </a:solidFill>
          <a:latin typeface="+mn-lt"/>
          <a:ea typeface="+mn-ea"/>
          <a:cs typeface="+mn-cs"/>
        </a:defRPr>
      </a:lvl8pPr>
      <a:lvl9pPr marL="15376916" indent="-904524" algn="l" defTabSz="3618098" rtl="0" eaLnBrk="1" latinLnBrk="0" hangingPunct="1">
        <a:lnSpc>
          <a:spcPct val="90000"/>
        </a:lnSpc>
        <a:spcBef>
          <a:spcPts val="1978"/>
        </a:spcBef>
        <a:buFont typeface="Arial" panose="020B0604020202020204" pitchFamily="34" charset="0"/>
        <a:buChar char="•"/>
        <a:defRPr sz="712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1pPr>
      <a:lvl2pPr marL="1809049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2pPr>
      <a:lvl3pPr marL="3618098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3pPr>
      <a:lvl4pPr marL="5427147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4pPr>
      <a:lvl5pPr marL="7236196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5pPr>
      <a:lvl6pPr marL="9045245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6pPr>
      <a:lvl7pPr marL="10854294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7pPr>
      <a:lvl8pPr marL="12663343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8pPr>
      <a:lvl9pPr marL="14472392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238E63B-8A78-4834-89E9-8CC515CFC12A}"/>
              </a:ext>
            </a:extLst>
          </p:cNvPr>
          <p:cNvSpPr txBox="1"/>
          <p:nvPr/>
        </p:nvSpPr>
        <p:spPr>
          <a:xfrm>
            <a:off x="881743" y="705852"/>
            <a:ext cx="3475579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Блок-схема предоставления мер государственной поддержки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постановлением правительства Воронежской области от 07.02.2018 № 106 «Об утверждении Порядка предоставления субсидий из областного бюджета сельскохозяйственным товаропроизводителям (за исключением граждан, ведущих личное подсобное хозяйство, и сельскохозяйственных кредитных потребительских кооперативов) на возмещение части затрат на уплату страховых премий, начисленных по договорам сельскохозяйственного страхования в области растениеводства, и (или) животноводства, и (или) товарной аквакультуры (товарного рыбоводства)»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получение субсидии имеют  сельскохозяйственные товаропроизводители (за исключением граждан, ведущих личное подсобное хозяйство, и сельскохозяйственных кредитных потребительских кооперативов), признанные таковыми в соответствии с Федеральным  законом  от 29.12.2006 № 264-ФЗ «О развитии сельского хозяйства» и заключившие договоры сельскохозяйственного страхования со страховой организацией, являющейся членом объединения страховщиков в соответствии с Федеральным законом от 25.07.2011 № 260-ФЗ «О государственной поддержке в сфере сельскохозяйственного страхования и о внесении изменений в Федеральный закон «О развитии сельского хозяйства», поставленные на учет в налоговых органах Воронежской области, осуществляющие свою деятельность на территории Воронежской области и соответствующие на дату подачи заявки на участие в отборе требованиям, установленным пунктом 4 Порядка</a:t>
            </a:r>
            <a:r>
              <a:rPr lang="ru-RU" dirty="0"/>
              <a:t>: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5EA1BF4D-8027-418C-957C-253DAE49906F}"/>
              </a:ext>
            </a:extLst>
          </p:cNvPr>
          <p:cNvSpPr/>
          <p:nvPr/>
        </p:nvSpPr>
        <p:spPr>
          <a:xfrm>
            <a:off x="4787538" y="6076877"/>
            <a:ext cx="26484942" cy="172081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Размещение департаментом аграрной политики Воронежской области объявления о проведении отбора на  Едином портале бюджетной системы Российской Федерации в информационно-телекоммуникационной сети «Интернет», а также в информационной системе «Портал Воронежской области в сети Интернет» на странице Департамента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A91EA7F-9486-4D7D-A663-27381B9514E2}"/>
              </a:ext>
            </a:extLst>
          </p:cNvPr>
          <p:cNvSpPr/>
          <p:nvPr/>
        </p:nvSpPr>
        <p:spPr>
          <a:xfrm>
            <a:off x="4819796" y="8349878"/>
            <a:ext cx="26484943" cy="44927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участником отбора в Департамент в срок, установленный Департаментом в объявлении о проведении отбора, заявки на участие в отборе по форме согласно приложению № 1 к Порядку с приложением документов, указанных в пункте 13 Порядка **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 отбора вправе представить документы лично, через многофункциональный центр предоставления государственных и муниципальных услуг.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 отбора имеет право подать документы в электронном виде посредством использования системы подачи заявок на получение субсидии «Личный кабинет». В случае подачи заявок с прилагаемыми документами в электронном виде посредством использования системы подачи заявок на получение субсидии «Личный кабинет» такие заявки и документы должны быть подписаны электронной подписью руководителя участника отбора.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 отбора вправе в любое время отозвать поданную заявку, внести изменения в поданную заявку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5A7CE8C5-C2FC-43A3-AC13-6A3BE2371AD5}"/>
              </a:ext>
            </a:extLst>
          </p:cNvPr>
          <p:cNvSpPr/>
          <p:nvPr/>
        </p:nvSpPr>
        <p:spPr>
          <a:xfrm>
            <a:off x="11266714" y="13620876"/>
            <a:ext cx="14520090" cy="153527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Регистрация заявки Департаментом</a:t>
            </a:r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6CACBCD1-C53C-45D8-8E96-FF73664A43CD}"/>
              </a:ext>
            </a:extLst>
          </p:cNvPr>
          <p:cNvSpPr/>
          <p:nvPr/>
        </p:nvSpPr>
        <p:spPr>
          <a:xfrm>
            <a:off x="11342847" y="15789364"/>
            <a:ext cx="14472357" cy="27251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Департаментом решения о принятии заявки к рассмотрению либо об отклонении заявки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срок, не превышающий 10 рабочих дней </a:t>
            </a:r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с даты регистрации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заявки)</a:t>
            </a:r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AE144DF1-5D21-4D94-A4D4-AFA47B16202D}"/>
              </a:ext>
            </a:extLst>
          </p:cNvPr>
          <p:cNvSpPr/>
          <p:nvPr/>
        </p:nvSpPr>
        <p:spPr>
          <a:xfrm>
            <a:off x="5658991" y="21366816"/>
            <a:ext cx="9027417" cy="19849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заявки к рассмотрению </a:t>
            </a:r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id="{58CD2913-40E4-4780-AA6A-98DBD61F09F6}"/>
              </a:ext>
            </a:extLst>
          </p:cNvPr>
          <p:cNvSpPr/>
          <p:nvPr/>
        </p:nvSpPr>
        <p:spPr>
          <a:xfrm>
            <a:off x="26680886" y="18562863"/>
            <a:ext cx="7903027" cy="95157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Отклонение заявки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Основаниями для отклонения заявки участника отбора на стадии рассмотрения и оценки заявок являются: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несоответствие участника отбора требованиям, установленным в пункте 4 Порядка;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несоответствие представленных участником отбора заявок и документов требованиям к заявкам участников отбора, установленным в объявлении о проведении отбора;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недостоверность представленной участником отбора информации, в том числе информации о месте нахождения и адресе юридического лица;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подача участником отбора заявки после даты, определенной для подачи заявок</a:t>
            </a:r>
          </a:p>
        </p:txBody>
      </p:sp>
      <p:sp>
        <p:nvSpPr>
          <p:cNvPr id="49" name="Прямоугольник 48">
            <a:extLst>
              <a:ext uri="{FF2B5EF4-FFF2-40B4-BE49-F238E27FC236}">
                <a16:creationId xmlns:a16="http://schemas.microsoft.com/office/drawing/2014/main" id="{89585078-1EC5-4E8A-8B93-B637977EDDE2}"/>
              </a:ext>
            </a:extLst>
          </p:cNvPr>
          <p:cNvSpPr/>
          <p:nvPr/>
        </p:nvSpPr>
        <p:spPr>
          <a:xfrm>
            <a:off x="26680885" y="29079679"/>
            <a:ext cx="7903027" cy="44087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Размещение информации о результатах рассмотрения заявок на Едином портале, а также в информационной системе «Портал Воронежской области в сети Интернет» на странице Департамента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течение 5 дней со дня принятия решения)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id="{922587EF-6113-4648-8CC3-44C99236B388}"/>
              </a:ext>
            </a:extLst>
          </p:cNvPr>
          <p:cNvSpPr/>
          <p:nvPr/>
        </p:nvSpPr>
        <p:spPr>
          <a:xfrm>
            <a:off x="26680885" y="34689523"/>
            <a:ext cx="7903027" cy="3820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Уведомление участника отбора о принятом решении 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течение 5 дней со дня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принятия решения)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003D915-ADFF-49BD-A6C3-4C493941A875}"/>
              </a:ext>
            </a:extLst>
          </p:cNvPr>
          <p:cNvSpPr/>
          <p:nvPr/>
        </p:nvSpPr>
        <p:spPr>
          <a:xfrm>
            <a:off x="5740634" y="24918285"/>
            <a:ext cx="9027417" cy="288887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Департаментом решения о предоставлении субсидии либо об отказе в ее предоставлении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срок, не превышающий 10 рабочих дней с даты  регистрации заявки)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70B27A7-4ACA-47B9-8382-AB8A9E45309D}"/>
              </a:ext>
            </a:extLst>
          </p:cNvPr>
          <p:cNvSpPr/>
          <p:nvPr/>
        </p:nvSpPr>
        <p:spPr>
          <a:xfrm>
            <a:off x="11069070" y="29128028"/>
            <a:ext cx="10074730" cy="104502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Отказ в предоставлении субсидии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Основаниями для отказа участнику отбора в предоставлении субсидии являются: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несоответствие представленных участником отбора документов требованиям, определенным в соответствии с пунктом 8 Порядка, или непредставление (представление не в полном объеме) указанных документов;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установление факта недостоверности представленной участником отбора информации;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невыполнение целей и условий предоставления субсидии, установленных Порядком;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отказ получателя субсидии от заключения Соглашения;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уклонение получателя субсидии от заключения Соглашения в сроки, установленные пунктом 25 Порядка;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отсутствие лимитов бюджетных обязательств на </a:t>
            </a:r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субсидии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AFD82481-D641-47F8-80E8-762EB6F34C7F}"/>
              </a:ext>
            </a:extLst>
          </p:cNvPr>
          <p:cNvSpPr/>
          <p:nvPr/>
        </p:nvSpPr>
        <p:spPr>
          <a:xfrm>
            <a:off x="11069070" y="45079856"/>
            <a:ext cx="10074730" cy="23839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Уведомление участника отбора о принятом решении 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течение 5 рабочих дней со дня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принятия решения)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2A518B71-1668-4676-9EB8-6C261402CAC5}"/>
              </a:ext>
            </a:extLst>
          </p:cNvPr>
          <p:cNvSpPr/>
          <p:nvPr/>
        </p:nvSpPr>
        <p:spPr>
          <a:xfrm>
            <a:off x="1143001" y="29075056"/>
            <a:ext cx="7380514" cy="28888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Включение участника отбора в реестр получателей субсидии на оплату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субсидии рассчитывается в соответствии с пунктом 20 Порядка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9F17C7CE-10F5-4C46-8FA1-DBB252C640D1}"/>
              </a:ext>
            </a:extLst>
          </p:cNvPr>
          <p:cNvSpPr/>
          <p:nvPr/>
        </p:nvSpPr>
        <p:spPr>
          <a:xfrm>
            <a:off x="1143001" y="37194421"/>
            <a:ext cx="7380514" cy="2514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Уведомление участника отбора о принятом решении 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течение 5 дней со дня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принятия решения)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A356C87D-E8B7-482C-AC02-83CE0FB91788}"/>
              </a:ext>
            </a:extLst>
          </p:cNvPr>
          <p:cNvSpPr/>
          <p:nvPr/>
        </p:nvSpPr>
        <p:spPr>
          <a:xfrm>
            <a:off x="1143001" y="40452285"/>
            <a:ext cx="7380514" cy="297215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Соглашения о предоставлении субсидии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(10 рабочих дней с даты принятия решения о предоставлении субсидии) либо отказ участника отбора от заключения Соглашения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FC53CE01-5A27-4FB8-80D3-84B9352AE7C3}"/>
              </a:ext>
            </a:extLst>
          </p:cNvPr>
          <p:cNvSpPr/>
          <p:nvPr/>
        </p:nvSpPr>
        <p:spPr>
          <a:xfrm>
            <a:off x="1175000" y="44094962"/>
            <a:ext cx="7380514" cy="23839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Перечисление субсидии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срок, не превышающий 10 рабочих дней после принятия положительного решения о предоставлении субсидии)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6A82C3D3-0647-44E1-AE9B-1AB767185693}"/>
              </a:ext>
            </a:extLst>
          </p:cNvPr>
          <p:cNvSpPr/>
          <p:nvPr/>
        </p:nvSpPr>
        <p:spPr>
          <a:xfrm>
            <a:off x="1143001" y="47149453"/>
            <a:ext cx="7380514" cy="371542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получателем субсидии отчета о достижении значений результатов предоставления субсидии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срок не позднее 20 января года, следующего за годом получения субсидии)</a:t>
            </a:r>
          </a:p>
        </p:txBody>
      </p:sp>
      <p:sp>
        <p:nvSpPr>
          <p:cNvPr id="18" name="Стрелка: вправо 17">
            <a:extLst>
              <a:ext uri="{FF2B5EF4-FFF2-40B4-BE49-F238E27FC236}">
                <a16:creationId xmlns:a16="http://schemas.microsoft.com/office/drawing/2014/main" id="{8B96C6C3-B25A-4B13-A9F2-E7BDA845C788}"/>
              </a:ext>
            </a:extLst>
          </p:cNvPr>
          <p:cNvSpPr/>
          <p:nvPr/>
        </p:nvSpPr>
        <p:spPr>
          <a:xfrm>
            <a:off x="8552771" y="41656662"/>
            <a:ext cx="947056" cy="1364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: вниз 20">
            <a:extLst>
              <a:ext uri="{FF2B5EF4-FFF2-40B4-BE49-F238E27FC236}">
                <a16:creationId xmlns:a16="http://schemas.microsoft.com/office/drawing/2014/main" id="{0A48571C-47B7-4636-B6E7-A182C488242C}"/>
              </a:ext>
            </a:extLst>
          </p:cNvPr>
          <p:cNvSpPr/>
          <p:nvPr/>
        </p:nvSpPr>
        <p:spPr>
          <a:xfrm flipH="1">
            <a:off x="17955492" y="7827984"/>
            <a:ext cx="51658" cy="5366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: вниз 22">
            <a:extLst>
              <a:ext uri="{FF2B5EF4-FFF2-40B4-BE49-F238E27FC236}">
                <a16:creationId xmlns:a16="http://schemas.microsoft.com/office/drawing/2014/main" id="{31886BD2-7A88-49FC-8F68-6CFE1ABDCDB7}"/>
              </a:ext>
            </a:extLst>
          </p:cNvPr>
          <p:cNvSpPr/>
          <p:nvPr/>
        </p:nvSpPr>
        <p:spPr>
          <a:xfrm flipH="1">
            <a:off x="18035565" y="12987666"/>
            <a:ext cx="45719" cy="5357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: вниз 23">
            <a:extLst>
              <a:ext uri="{FF2B5EF4-FFF2-40B4-BE49-F238E27FC236}">
                <a16:creationId xmlns:a16="http://schemas.microsoft.com/office/drawing/2014/main" id="{E89C4D1B-FD9B-4CF0-9866-1B34F4FA1F3C}"/>
              </a:ext>
            </a:extLst>
          </p:cNvPr>
          <p:cNvSpPr/>
          <p:nvPr/>
        </p:nvSpPr>
        <p:spPr>
          <a:xfrm>
            <a:off x="17985080" y="15204505"/>
            <a:ext cx="55270" cy="5546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: вниз 27">
            <a:extLst>
              <a:ext uri="{FF2B5EF4-FFF2-40B4-BE49-F238E27FC236}">
                <a16:creationId xmlns:a16="http://schemas.microsoft.com/office/drawing/2014/main" id="{95DAC2AC-5742-4049-86A2-E928FB22C05B}"/>
              </a:ext>
            </a:extLst>
          </p:cNvPr>
          <p:cNvSpPr/>
          <p:nvPr/>
        </p:nvSpPr>
        <p:spPr>
          <a:xfrm>
            <a:off x="10102734" y="23388639"/>
            <a:ext cx="69965" cy="14178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: вниз 32">
            <a:extLst>
              <a:ext uri="{FF2B5EF4-FFF2-40B4-BE49-F238E27FC236}">
                <a16:creationId xmlns:a16="http://schemas.microsoft.com/office/drawing/2014/main" id="{6071A923-2A70-4B99-8557-189B4EF522C4}"/>
              </a:ext>
            </a:extLst>
          </p:cNvPr>
          <p:cNvSpPr/>
          <p:nvPr/>
        </p:nvSpPr>
        <p:spPr>
          <a:xfrm flipH="1">
            <a:off x="16119565" y="39626665"/>
            <a:ext cx="108616" cy="9271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: вниз 33">
            <a:extLst>
              <a:ext uri="{FF2B5EF4-FFF2-40B4-BE49-F238E27FC236}">
                <a16:creationId xmlns:a16="http://schemas.microsoft.com/office/drawing/2014/main" id="{C75DF590-1516-44AB-B9A5-B5507A7AF1F4}"/>
              </a:ext>
            </a:extLst>
          </p:cNvPr>
          <p:cNvSpPr/>
          <p:nvPr/>
        </p:nvSpPr>
        <p:spPr>
          <a:xfrm flipH="1">
            <a:off x="4449278" y="36611920"/>
            <a:ext cx="91437" cy="6054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: вниз 34">
            <a:extLst>
              <a:ext uri="{FF2B5EF4-FFF2-40B4-BE49-F238E27FC236}">
                <a16:creationId xmlns:a16="http://schemas.microsoft.com/office/drawing/2014/main" id="{37CFA3E3-11EF-43E8-AA7E-632302631A84}"/>
              </a:ext>
            </a:extLst>
          </p:cNvPr>
          <p:cNvSpPr/>
          <p:nvPr/>
        </p:nvSpPr>
        <p:spPr>
          <a:xfrm>
            <a:off x="4506164" y="39709022"/>
            <a:ext cx="45719" cy="7258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: вниз 37">
            <a:extLst>
              <a:ext uri="{FF2B5EF4-FFF2-40B4-BE49-F238E27FC236}">
                <a16:creationId xmlns:a16="http://schemas.microsoft.com/office/drawing/2014/main" id="{DE353881-F4C6-45B5-ABE0-6C80C2D306E6}"/>
              </a:ext>
            </a:extLst>
          </p:cNvPr>
          <p:cNvSpPr/>
          <p:nvPr/>
        </p:nvSpPr>
        <p:spPr>
          <a:xfrm>
            <a:off x="4506165" y="46496312"/>
            <a:ext cx="45719" cy="6531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: вниз 40">
            <a:extLst>
              <a:ext uri="{FF2B5EF4-FFF2-40B4-BE49-F238E27FC236}">
                <a16:creationId xmlns:a16="http://schemas.microsoft.com/office/drawing/2014/main" id="{23AE8F03-CEF2-4803-8FB0-434E113CBDE5}"/>
              </a:ext>
            </a:extLst>
          </p:cNvPr>
          <p:cNvSpPr/>
          <p:nvPr/>
        </p:nvSpPr>
        <p:spPr>
          <a:xfrm rot="5400000">
            <a:off x="5072095" y="25595805"/>
            <a:ext cx="45719" cy="12456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трелка: вниз 41">
            <a:extLst>
              <a:ext uri="{FF2B5EF4-FFF2-40B4-BE49-F238E27FC236}">
                <a16:creationId xmlns:a16="http://schemas.microsoft.com/office/drawing/2014/main" id="{2382AEB2-DFE4-425A-AF5B-E5C05C9B3D3E}"/>
              </a:ext>
            </a:extLst>
          </p:cNvPr>
          <p:cNvSpPr/>
          <p:nvPr/>
        </p:nvSpPr>
        <p:spPr>
          <a:xfrm>
            <a:off x="4449277" y="26241483"/>
            <a:ext cx="45719" cy="27689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трелка: вправо 42">
            <a:extLst>
              <a:ext uri="{FF2B5EF4-FFF2-40B4-BE49-F238E27FC236}">
                <a16:creationId xmlns:a16="http://schemas.microsoft.com/office/drawing/2014/main" id="{F47905F9-5029-4CFB-BC4C-C6D3C870C9F6}"/>
              </a:ext>
            </a:extLst>
          </p:cNvPr>
          <p:cNvSpPr/>
          <p:nvPr/>
        </p:nvSpPr>
        <p:spPr>
          <a:xfrm>
            <a:off x="14813770" y="26218624"/>
            <a:ext cx="141441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трелка: вниз 43">
            <a:extLst>
              <a:ext uri="{FF2B5EF4-FFF2-40B4-BE49-F238E27FC236}">
                <a16:creationId xmlns:a16="http://schemas.microsoft.com/office/drawing/2014/main" id="{2BA274C7-A709-495D-9779-631D2489CD12}"/>
              </a:ext>
            </a:extLst>
          </p:cNvPr>
          <p:cNvSpPr/>
          <p:nvPr/>
        </p:nvSpPr>
        <p:spPr>
          <a:xfrm flipH="1">
            <a:off x="16146311" y="26264343"/>
            <a:ext cx="127590" cy="28153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трелка: вниз 44">
            <a:extLst>
              <a:ext uri="{FF2B5EF4-FFF2-40B4-BE49-F238E27FC236}">
                <a16:creationId xmlns:a16="http://schemas.microsoft.com/office/drawing/2014/main" id="{F959A653-6FEF-4092-AD16-B4E9ECFD2A68}"/>
              </a:ext>
            </a:extLst>
          </p:cNvPr>
          <p:cNvSpPr/>
          <p:nvPr/>
        </p:nvSpPr>
        <p:spPr>
          <a:xfrm flipH="1">
            <a:off x="10126979" y="16845575"/>
            <a:ext cx="45720" cy="44180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трелка: вправо 50">
            <a:extLst>
              <a:ext uri="{FF2B5EF4-FFF2-40B4-BE49-F238E27FC236}">
                <a16:creationId xmlns:a16="http://schemas.microsoft.com/office/drawing/2014/main" id="{1E38F44B-AE35-476A-A20C-49B0BAEC66EB}"/>
              </a:ext>
            </a:extLst>
          </p:cNvPr>
          <p:cNvSpPr/>
          <p:nvPr/>
        </p:nvSpPr>
        <p:spPr>
          <a:xfrm rot="10800000">
            <a:off x="10241278" y="16845575"/>
            <a:ext cx="1025436" cy="474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Стрелка: вправо 51">
            <a:extLst>
              <a:ext uri="{FF2B5EF4-FFF2-40B4-BE49-F238E27FC236}">
                <a16:creationId xmlns:a16="http://schemas.microsoft.com/office/drawing/2014/main" id="{C3499973-C509-4348-BA77-31F20C6EA8EF}"/>
              </a:ext>
            </a:extLst>
          </p:cNvPr>
          <p:cNvSpPr/>
          <p:nvPr/>
        </p:nvSpPr>
        <p:spPr>
          <a:xfrm>
            <a:off x="25891337" y="16918105"/>
            <a:ext cx="471940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Стрелка: вниз 52">
            <a:extLst>
              <a:ext uri="{FF2B5EF4-FFF2-40B4-BE49-F238E27FC236}">
                <a16:creationId xmlns:a16="http://schemas.microsoft.com/office/drawing/2014/main" id="{646BB351-C4A7-4055-A91E-36EB5F12004A}"/>
              </a:ext>
            </a:extLst>
          </p:cNvPr>
          <p:cNvSpPr/>
          <p:nvPr/>
        </p:nvSpPr>
        <p:spPr>
          <a:xfrm>
            <a:off x="30610744" y="28078577"/>
            <a:ext cx="45719" cy="10011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Стрелка: вниз 53">
            <a:extLst>
              <a:ext uri="{FF2B5EF4-FFF2-40B4-BE49-F238E27FC236}">
                <a16:creationId xmlns:a16="http://schemas.microsoft.com/office/drawing/2014/main" id="{9AD41E40-2D62-44C6-A0E5-8F0885B698B8}"/>
              </a:ext>
            </a:extLst>
          </p:cNvPr>
          <p:cNvSpPr/>
          <p:nvPr/>
        </p:nvSpPr>
        <p:spPr>
          <a:xfrm>
            <a:off x="30656463" y="33488393"/>
            <a:ext cx="45719" cy="12011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Стрелка: вниз 54">
            <a:extLst>
              <a:ext uri="{FF2B5EF4-FFF2-40B4-BE49-F238E27FC236}">
                <a16:creationId xmlns:a16="http://schemas.microsoft.com/office/drawing/2014/main" id="{4E8CCB51-E239-4322-BB4E-0B1116F25677}"/>
              </a:ext>
            </a:extLst>
          </p:cNvPr>
          <p:cNvSpPr/>
          <p:nvPr/>
        </p:nvSpPr>
        <p:spPr>
          <a:xfrm>
            <a:off x="30586679" y="16918105"/>
            <a:ext cx="45719" cy="15990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645688B-BF26-49E0-B10A-0BE80773A748}"/>
              </a:ext>
            </a:extLst>
          </p:cNvPr>
          <p:cNvSpPr/>
          <p:nvPr/>
        </p:nvSpPr>
        <p:spPr>
          <a:xfrm>
            <a:off x="11069070" y="40553766"/>
            <a:ext cx="10074730" cy="33779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Размещение информации о результатах рассмотрения заявок на Едином портале, а также в информационной системе «Портал Воронежской области в сети Интернет» на странице Департамента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течение 5 дней со дня принятия решения по результатам рассмотрения заявки)</a:t>
            </a:r>
          </a:p>
        </p:txBody>
      </p:sp>
      <p:sp>
        <p:nvSpPr>
          <p:cNvPr id="15" name="Стрелка: вниз 14">
            <a:extLst>
              <a:ext uri="{FF2B5EF4-FFF2-40B4-BE49-F238E27FC236}">
                <a16:creationId xmlns:a16="http://schemas.microsoft.com/office/drawing/2014/main" id="{9D4A2C88-0CD3-46B2-8BD9-1820BFC81D03}"/>
              </a:ext>
            </a:extLst>
          </p:cNvPr>
          <p:cNvSpPr/>
          <p:nvPr/>
        </p:nvSpPr>
        <p:spPr>
          <a:xfrm>
            <a:off x="16100590" y="43931726"/>
            <a:ext cx="45721" cy="11481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0125DF06-9DA5-4F0B-A8F6-8E52662A2C73}"/>
              </a:ext>
            </a:extLst>
          </p:cNvPr>
          <p:cNvSpPr/>
          <p:nvPr/>
        </p:nvSpPr>
        <p:spPr>
          <a:xfrm>
            <a:off x="1143001" y="32602028"/>
            <a:ext cx="7334795" cy="39772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Размещение информации о результатах рассмотрения заявок на Едином портале, а также в информационной системе «Портал Воронежской области в сети Интернет» на странице Департамента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течение 5 дней со дня принятия решения по результатам рассмотрения заявки)</a:t>
            </a:r>
          </a:p>
        </p:txBody>
      </p:sp>
      <p:sp>
        <p:nvSpPr>
          <p:cNvPr id="19" name="Стрелка: вниз 18">
            <a:extLst>
              <a:ext uri="{FF2B5EF4-FFF2-40B4-BE49-F238E27FC236}">
                <a16:creationId xmlns:a16="http://schemas.microsoft.com/office/drawing/2014/main" id="{1E202DDB-268C-49EF-AC93-E6487E12A837}"/>
              </a:ext>
            </a:extLst>
          </p:cNvPr>
          <p:cNvSpPr/>
          <p:nvPr/>
        </p:nvSpPr>
        <p:spPr>
          <a:xfrm flipH="1">
            <a:off x="4403558" y="31963930"/>
            <a:ext cx="45719" cy="5952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: вниз 21">
            <a:extLst>
              <a:ext uri="{FF2B5EF4-FFF2-40B4-BE49-F238E27FC236}">
                <a16:creationId xmlns:a16="http://schemas.microsoft.com/office/drawing/2014/main" id="{357D43C4-E154-4C07-BD7C-CF72205E2276}"/>
              </a:ext>
            </a:extLst>
          </p:cNvPr>
          <p:cNvSpPr/>
          <p:nvPr/>
        </p:nvSpPr>
        <p:spPr>
          <a:xfrm rot="10800000">
            <a:off x="9429362" y="36312177"/>
            <a:ext cx="91439" cy="54754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: вправо 24">
            <a:extLst>
              <a:ext uri="{FF2B5EF4-FFF2-40B4-BE49-F238E27FC236}">
                <a16:creationId xmlns:a16="http://schemas.microsoft.com/office/drawing/2014/main" id="{B4374ED7-6D4A-4AF1-AFD8-0605CDA39993}"/>
              </a:ext>
            </a:extLst>
          </p:cNvPr>
          <p:cNvSpPr/>
          <p:nvPr/>
        </p:nvSpPr>
        <p:spPr>
          <a:xfrm>
            <a:off x="9499827" y="36249428"/>
            <a:ext cx="1526556" cy="1254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: вниз 25">
            <a:extLst>
              <a:ext uri="{FF2B5EF4-FFF2-40B4-BE49-F238E27FC236}">
                <a16:creationId xmlns:a16="http://schemas.microsoft.com/office/drawing/2014/main" id="{627ADC15-93BB-4783-AA9A-3BABAE67173A}"/>
              </a:ext>
            </a:extLst>
          </p:cNvPr>
          <p:cNvSpPr/>
          <p:nvPr/>
        </p:nvSpPr>
        <p:spPr>
          <a:xfrm>
            <a:off x="4472135" y="43424443"/>
            <a:ext cx="68580" cy="6705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823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1927793-A2A3-45A7-84CB-FE8627632E21}"/>
              </a:ext>
            </a:extLst>
          </p:cNvPr>
          <p:cNvSpPr/>
          <p:nvPr/>
        </p:nvSpPr>
        <p:spPr>
          <a:xfrm>
            <a:off x="1856680" y="26871560"/>
            <a:ext cx="33468627" cy="122411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* Требования к участникам отбора, которым должен соответствовать участник отбора на дату подачи заявки на участие в отборе: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у участника отбора должна отсутствовать неисполненная обязанность по уплате налогов, сборов, страховых взносов, пеней, штрафов, процентов, подлежащих уплате в соответствии с законодательством Российской Федерации о налогах и сборах;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у участника отбора должна отсутствовать просроченная задолженность по возврату в бюджет Воронежской области субсидий, бюджетных инвестиций, предоставленных в том числе в соответствии с иными правовыми актами, а также иная просроченная (неурегулированная) задолженность по денежным обязательствам перед Воронежской областью;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участники отбора - юридические лица не должны находиться в процессе реорганизации (за исключением реорганизации в форме присоединения к юридическому лицу, являющемуся участником отбора, другого юридического лица), ликвидации, в отношении них не введена процедура банкротства, деятельность участника отбора не приостановлена в порядке, предусмотренном законодательством Российской Федерации, а участники отбора - индивидуальные предприниматели не должны прекратить деятельность в качестве индивидуального предпринимателя;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в реестре дисквалифицированных лиц отсутствуют сведения о дисквалифицированном руководителе, членах коллегиального исполнительного органа, лице, исполняющем функции единоличного исполнительного органа, или главном бухгалтере участника отбора, являющегося юридическим лицом, об индивидуальном предпринимателе, являющемся участником отбора;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д) участник отбора не должен являться иностранным юридическим лицом, а также российским юридическим лицом, в уставном (складочном) капитале которого доля участия иностранных юридических лиц, местом регистрации которых является государство или территория, включенные в утвержденный Министерством финансов Российской Федерации перечень государств и территорий, предоставляющих льготный налоговый режим налогообложения и (или) не предусматривающих раскрытия и предоставления информации при проведении финансовых операций (офшорные зоны), в совокупности превышает 50 процентов;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е) участник отбора не получает средства из бюджета Воронежской области на основании иных нормативных правовых актов Воронежской области на цели, установленные в пункте 2 Порядка;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ж) участник отбора не привлекался в году, предшествующем году получения субсидии, к ответственности за несоблюдение запрета на выжигание сухой травянистой растительности, стерни, пожнивных остатков (за исключением рисовой соломы) на землях сельскохозяйственного назначения, установленного постановлением Правительства Российской Федерации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16.09.2020 № 1479 «Об утверждении Правил противопожарного режима в Российской Федерации».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FF74AF0-9C9F-40D3-9EAA-8D13D1311498}"/>
              </a:ext>
            </a:extLst>
          </p:cNvPr>
          <p:cNvSpPr/>
          <p:nvPr/>
        </p:nvSpPr>
        <p:spPr>
          <a:xfrm>
            <a:off x="1856680" y="2549363"/>
            <a:ext cx="33468626" cy="219919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 предоставления субсидии является государственная поддержка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виде предоставления сельскохозяйственным товаропроизводителям (за исключением граждан, ведущих личное подсобное хозяйство, и сельскохозяйственных кредитных потребительских кооперативов) субсидий на возмещение части затрат на уплату страховых премий, начисленных по договорам сельскохозяйственного страхования, с учетом ставок для расчета размера субсидий, установленных планом сельскохозяйственного страхования на соответствующий год, и методик определения страховой стоимости и размера утраты (гибели) урожая сельскохозяйственной культуры, утраты (гибели) посадок многолетних насаждений, утраты (гибели) сельскохозяйственных животных, утраты (гибели) объектов товарной аквакультуры (товарного рыбоводства),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размере, рассчитанном в соответствии с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частью 3 статьи 3 Федерального закона от 25.07.2011 № 260-ФЗ «О государственной поддержке в сфере сельскохозяйственного страхования и о внесении изменений в Федеральный закон «О развитии сельского хозяйства»: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в области растениеводства - на случай утраты (гибели) урожая сельскохозяйственной культуры, в том числе урожая многолетних насаждений, утраты (гибели) посадок многолетних насаждений, указанных в плане сельскохозяйственного страхования на соответствующий финансовый год, утвержденном Министерством сельского хозяйства Российской Федерации (далее - план сельскохозяйственного страхования), в результате воздействия всех, нескольких или одного из следующих событий: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воздействие всех, нескольких или одного из опасных для производства сельскохозяйственной продукции природных явлений и стихийных бедствий (атмосферная, почвенная засуха, суховей, заморозки, вымерзание,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выпревание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град, крупный град, сильная пыльная (песчаная) буря, ледяная корка, сильный ливень, сильный и (или) продолжительный дождь, раннее появление или установление снежного покрова, промерзание верхнего слоя почвы, половодье, наводнение, подтопление, паводок, оползень, переувлажнение почвы, сильный и (или) ураганный ветер, землетрясение, сход снежных лавин, сель, природный пожар);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проникновение и (или) распространение вредных организмов, если такие события носят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эпифитотический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нарушение электро-, и (или) тепло-, и (или) водоснабжения в результате опасных природных явлений и стихийных бедствий при страховании сельскохозяйственных культур, выращиваемых в защищенном грунте или на мелиорируемых землях;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в области животноводства - на случай утраты (гибели) сельскохозяйственных животных, указанных в плане сельскохозяйственного страхования, в результате воздействия всех, нескольких или одного из следующих событий: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заразные болезни животных, включенные в перечень  заразных болезней животных, используемый для сельскохозяйственного страхования с государственной поддержкой, утвержденный Приказом Министерства сельского хозяйства Российской Федерации от 24.06.2013 № 242 «Об утверждении перечня заразных болезней животных, используемого для сельскохозяйственного страхования с государственной поддержкой»; возникновение на территории страхования сельскохозяйственных животных, определенной в договоре сельскохозяйственного страхования, очага заразной болезни животных, включенной в указанный в настоящем пункте перечень, для ликвидации которого по решению управления ветеринарии Воронежской области и (или) руководителя или его заместителя территориального органа Федеральной службы по ветеринарному и фитосанитарному надзору производится убой (уничтожение) сельскохозяйственных животных; массовые отравления;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воздействие всех, нескольких или одного из опасных для производства сельскохозяйственной продукции природных явлений и стихийных бедствий (удар молнии, землетрясение, сильная пыльная (песчаная) буря, ураганный ветер, сильная метель, буран, наводнение, обвал, сход снежных лавин, сель, оползень);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нарушение электро-, и (или) тепло-, и (или) водоснабжения в результате опасных природных явлений и стихийных бедствий, если условия содержания сельскохозяйственных животных предусматривают обязательное использование электрической, тепловой энергии, воды;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пожар;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в области объектов товарной аквакультуры (товарного рыбоводства), в отношении которых осуществляется предпринимательская деятельность, относящаяся к сельскохозяйственному производству в соответствии с Федеральным законом  от 02.07.2013 № 148-ФЗ «Об аквакультуре (рыбоводстве) и о внесении изменений в отдельные законодательные акты Российской Федерации», - на случай утраты (гибели) объектов товарной аквакультуры (товарного рыбоводства) в результате наступления следующих событий: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заразные болезни объектов товарной аквакультуры (товарного рыбоводства), включенные в  перечень  заразных болезней объектов товарной аквакультуры (товарного рыбоводства), используемый для сельскохозяйственного страхования с государственной поддержкой, утвержденный Приказом Министерства сельского хозяйства Российской Федерации от 22.08.2018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369 «Об утверждении перечня заразных болезней объектов товарной аквакультуры (товарного рыбоводства), используемого для сельскохозяйственного страхования с государственной поддержкой», массовые отравления;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воздействие опасных для разведения и (или) содержания, выращивания объектов товарной аквакультуры (товарного рыбоводства) природных явлений (шторм, ураганный ветер, наводнение, тайфун, цунами, ледоход, аномальное снижение уровня воды и (или) аномальные (резкие) перепады температуры воды в используемых для осуществления товарной аквакультуры (товарного рыбоводства) водных объектах и (или) их частях);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нарушение электро-, тепло-, водоснабжения в результате стихийных бедствий, если условия содержания объектов товарной аквакультуры (товарного рыбоводства) предусматривают обязательное использование электрической, тепловой энергии, водоснабжения;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пожар.</a:t>
            </a:r>
          </a:p>
        </p:txBody>
      </p:sp>
    </p:spTree>
    <p:extLst>
      <p:ext uri="{BB962C8B-B14F-4D97-AF65-F5344CB8AC3E}">
        <p14:creationId xmlns:p14="http://schemas.microsoft.com/office/powerpoint/2010/main" val="1854080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6104E57-4E8C-4821-A652-9E1F34F6697B}"/>
              </a:ext>
            </a:extLst>
          </p:cNvPr>
          <p:cNvSpPr/>
          <p:nvPr/>
        </p:nvSpPr>
        <p:spPr>
          <a:xfrm>
            <a:off x="2182761" y="1504335"/>
            <a:ext cx="32888903" cy="250132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** Участник отбора одновременно с представлением заявки представляет в Департамент следующие документы: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расчет размера субсидий, составленный на основании договора сельскохозяйственного страхования и платежного поручения или иного документа, подтверждающих уплату сельскохозяйственным товаропроизводителем не менее 50 процентов страховой премии, по формам согласно приложениям № 2-7 </a:t>
            </a:r>
            <a:r>
              <a:rPr lang="ru-RU" sz="3200" dirty="0"/>
              <a:t>к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Порядку;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копию договора сельскохозяйственного страхования;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копию платежного поручения или иного документа, подтверждающего уплату сельскохозяйственным товаропроизводителем не менее 50 процентов страховой премии;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выписку из отчета о платежеспособности страховой организации о превышении фактического размера маржи платежеспособности над нормативным размером, рассчитываемого в порядке, установленном Центральным банком Российской Федерации, предоставленную сельскохозяйственному товаропроизводителю страховой организацией при заключении договора сельскохозяйственного страхования и заверенную ее руководителем;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справку о структуре страхового тарифа, заверенную страховой организацией;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копии лицензии на осуществление страхования и свидетельства, подтверждающие участие в объединении страховщиков, заверенные страховой организацией;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отчетность о финансово-экономическом состоянии получателей субсидий за год, предшествующий году получения субсидий, по форме, утвержденной Департаментом (за исключением получателей субсидий, поставленных на учет в налоговых органах и начавших свою производственную деятельность в отчетном финансовому году или году получения субсидии), в случае отсутствия отчетности в Департаменте;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 в отношении договоров сельскохозяйственного страхования в области растениеводства: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сведения по формам федерального государственного статистического наблюдения № 4-СХ «Сведения об итогах сева под урожай» (для юридических лиц, осуществляющих сельскохозяйственную деятельность и имеющих посевы сельскохозяйственных культур (кроме субъектов малого предпринимательства и крестьянских (фермерских) хозяйств)) или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1-фермер «Сведения об итогах сева под урожай» (для субъектов малого предпринимательства и крестьянских (фермерских) хозяйств):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 отношении договоров сельскохозяйственного страхования урожая сельскохозяйственных яровых культур и сельскохозяйственного страхования многолетних трав - за текущий год и за предшествующие пять лет;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 отношении договоров сельскохозяйственного страхования урожая озимых сельскохозяйственных культур - за предшествующие пять лет;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 отношении договоров сельскохозяйственного страхования урожая многолетних насаждений, а также многолетних трав посева прошлых лет - за пять лет, в которых был урожай;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сведения по формам федерального государственного статистического наблюдения № 29-СХ «Сведения о сборе урожая сельскохозяйственных культур» (для юридических лиц, осуществляющих сельскохозяйственную деятельность и имеющих посевную площадь, сенокосы или только многолетние насаждения (кроме субъектов малого предпринимательства и крестьянских (фермерских) хозяйств)) или № 2-фермер «Сведения о сборе урожая сельскохозяйственных культур» (для субъектов малого предпринимательства и крестьянских (фермерских) хозяйств):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 отношении договоров сельскохозяйственного страхования урожая яровых культур и озимых сельскохозяйственных культур - за предшествующие пять лет;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 отношении договоров сельскохозяйственного страхования урожая многолетних насаждений, а также многолетних трав посева прошлых лет - за пять лет, в которых был урожай;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в отношении договоров сельскохозяйственного страхования урожая озимых сельскохозяйственных культур и договоров сельскохозяйственного страхования многолетних насаждений за текущий год - сведения по форме федерального государственного статистического наблюдения - № П-1(СХ) «Сведения о производстве и отгрузке сельскохозяйственной продукции» (для юридических лиц, осуществляющих сельскохозяйственную деятельность (кроме субъектов малого предпринимательства и крестьянских (фермерских) хозяйств)) или структуру посевных площадей по форме согласно приложению № 8  к Порядку (для субъектов малого предпринимательства и крестьянских (фермерских) хозяйств);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справку о фактических площадях по окончании срока сева сельскохозяйственных культур для субъектов малого предпринимательства и крестьянских (фермерских) хозяйств (в произвольной форме);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д) справку о фактическом окончании срока сева сельскохозяйственных культур и (или) о прекращении вегетации многолетних насаждений (в произвольной форме);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е) справку о фактической себестоимости, сложившейся у сельскохозяйственного производителя за год, предшествующий году заключения договора сельскохозяйственного страхования, по кормовым культурам (в произвольной форме);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ж) справку о средней урожайности за последние 5 лет (в произвольной форме);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9) в отношении договоров сельскохозяйственного страхования в области животноводства: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сведения по форме федерального государственного статистического наблюдения – № П-1(СХ) «Сведения о производстве и отгрузке сельскохозяйственной продукции» (для юридических лиц, осуществляющих сельскохозяйственную деятельность (кроме субъектов малого предпринимательства и крестьянских (фермерских) хозяйств)) за месяц, предшествующий заключению договора сельскохозяйственного страхования;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сведения по типовой межотраслевой форме № СП-51 «Отчет о движении скота и птицы на ферме», утвержденной Постановлением Государственного комитета Российской Федерации по статистике от 29.09.1997 № 68 «Об утверждении унифицированных форм первичной учетной документации по учету сельскохозяйственной продукции и сырья», за месяц, предшествующий месяцу заключения договора сельскохозяйственного страхования;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10) в отношении договоров сельскохозяйственного страхования объектов товарной аквакультуры (товарного рыбоводства) - балансовую справку по форме согласно приложению № 9 к Порядку.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Копии документов, указанных в настоящем пункте, заверяются участником отбора либо уполномоченным должностным лицом и скрепляются печатью (при наличии). В случае, если документы заверены уполномоченным лицом, представляются доверенность и ее копия или иной документ, подтверждающий полномочия уполномоченного лица на заверение документов, указанных в настоящем пункте.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3536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792</TotalTime>
  <Words>2915</Words>
  <Application>Microsoft Office PowerPoint</Application>
  <PresentationFormat>Произвольный</PresentationFormat>
  <Paragraphs>121</Paragraphs>
  <Slides>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Светличный Максим Владимирович</dc:creator>
  <cp:lastModifiedBy>Куркина Людмила Анатольевна</cp:lastModifiedBy>
  <cp:revision>89</cp:revision>
  <cp:lastPrinted>2021-08-11T09:50:44Z</cp:lastPrinted>
  <dcterms:created xsi:type="dcterms:W3CDTF">2021-08-10T14:20:26Z</dcterms:created>
  <dcterms:modified xsi:type="dcterms:W3CDTF">2021-09-29T13:36:05Z</dcterms:modified>
</cp:coreProperties>
</file>